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6" r:id="rId4"/>
    <p:sldId id="267" r:id="rId5"/>
    <p:sldId id="269" r:id="rId6"/>
    <p:sldId id="264" r:id="rId7"/>
    <p:sldId id="270" r:id="rId8"/>
    <p:sldId id="257" r:id="rId9"/>
    <p:sldId id="262" r:id="rId10"/>
    <p:sldId id="263" r:id="rId11"/>
    <p:sldId id="265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34" y="-1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390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11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92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417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20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5241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294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963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1814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1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93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CECE0-F931-4BFF-B196-130913F82E42}" type="datetimeFigureOut">
              <a:rPr lang="ko-KR" altLang="en-US" smtClean="0"/>
              <a:t>2014-11-20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86061-8052-47CB-9736-1A8E952FD9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31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전</a:t>
            </a:r>
            <a:r>
              <a:rPr lang="en-US" altLang="ko-KR" dirty="0" smtClean="0"/>
              <a:t>O</a:t>
            </a:r>
            <a:r>
              <a:rPr lang="ko-KR" altLang="en-US" dirty="0" smtClean="0"/>
              <a:t>옥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503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C:\Users\SV53COXWDC001\Desktop\Image_567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" y="0"/>
            <a:ext cx="9335922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1341" y="0"/>
            <a:ext cx="4135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Right middle lobe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304930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SV53COXWDC001\Desktop\Image_5675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082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872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 descr="C:\Users\SV53COXWDC001\Desktop\Image_5676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41" y="0"/>
            <a:ext cx="9165341" cy="690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1341" y="0"/>
            <a:ext cx="4135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Right lower lobe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521686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 descr="C:\Users\SV53COXWDC001\Desktop\Image_5677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65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9" name="Picture 3" descr="C:\Users\SV53COXWDC001\Desktop\Image_568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-1"/>
            <a:ext cx="9144000" cy="68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889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9" name="Picture 3" descr="C:\Users\SV53COXWDC001\Desktop\Image_5680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0" y="-8807"/>
            <a:ext cx="9145860" cy="688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799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최</a:t>
            </a:r>
            <a:r>
              <a:rPr lang="en-US" altLang="ko-KR" dirty="0" smtClean="0"/>
              <a:t>O</a:t>
            </a:r>
            <a:r>
              <a:rPr lang="ko-KR" altLang="en-US" dirty="0"/>
              <a:t>희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373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3" descr="C:\Users\SV53COXWDC001\Desktop\Image_567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" y="0"/>
            <a:ext cx="91082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674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C:\Users\SV53COXWDC001\Desktop\Image_5669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748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8" name="Picture 6" descr="C:\Users\SV53COXWDC001\Desktop\Image_5673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1" y="-5681"/>
            <a:ext cx="9110319" cy="685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62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12</Words>
  <Application>Microsoft Office PowerPoint</Application>
  <PresentationFormat>화면 슬라이드 쇼(4:3)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전O옥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최O희</vt:lpstr>
      <vt:lpstr>PowerPoint 프레젠테이션</vt:lpstr>
      <vt:lpstr>PowerPoint 프레젠테이션</vt:lpstr>
      <vt:lpstr>PowerPoint 프레젠테이션</vt:lpstr>
    </vt:vector>
  </TitlesOfParts>
  <Company>연세의료원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전O옥</dc:title>
  <dc:creator>SV53COXWDC001</dc:creator>
  <cp:lastModifiedBy>yued4001</cp:lastModifiedBy>
  <cp:revision>5</cp:revision>
  <dcterms:created xsi:type="dcterms:W3CDTF">2014-11-19T04:10:15Z</dcterms:created>
  <dcterms:modified xsi:type="dcterms:W3CDTF">2014-11-19T22:30:18Z</dcterms:modified>
</cp:coreProperties>
</file>