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454" r:id="rId3"/>
    <p:sldId id="462" r:id="rId4"/>
    <p:sldId id="455" r:id="rId5"/>
    <p:sldId id="456" r:id="rId6"/>
    <p:sldId id="457" r:id="rId7"/>
    <p:sldId id="458" r:id="rId8"/>
    <p:sldId id="257" r:id="rId9"/>
    <p:sldId id="463" r:id="rId10"/>
    <p:sldId id="459" r:id="rId11"/>
    <p:sldId id="460" r:id="rId12"/>
    <p:sldId id="461" r:id="rId1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198" autoAdjust="0"/>
  </p:normalViewPr>
  <p:slideViewPr>
    <p:cSldViewPr>
      <p:cViewPr>
        <p:scale>
          <a:sx n="100" d="100"/>
          <a:sy n="100" d="100"/>
        </p:scale>
        <p:origin x="-1944" y="-4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5AF4FC-F6EF-45DB-9477-BD53B6152F0F}" type="datetimeFigureOut">
              <a:rPr lang="ko-KR" altLang="en-US" smtClean="0"/>
              <a:t>2017-09-20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F59CB2-8D68-46BC-B2D5-7AFD10CBCDE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68405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14348" y="2143116"/>
            <a:ext cx="7643866" cy="1500198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85786" y="3786190"/>
            <a:ext cx="7500990" cy="857256"/>
          </a:xfrm>
        </p:spPr>
        <p:txBody>
          <a:bodyPr anchor="t"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2017-09-20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b"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00175"/>
            <a:ext cx="8229600" cy="4625989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2017-09-20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8" name="직선 연결선 7"/>
          <p:cNvCxnSpPr/>
          <p:nvPr/>
        </p:nvCxnSpPr>
        <p:spPr>
          <a:xfrm>
            <a:off x="455646" y="1428736"/>
            <a:ext cx="8215370" cy="1588"/>
          </a:xfrm>
          <a:prstGeom prst="line">
            <a:avLst/>
          </a:prstGeom>
          <a:noFill/>
          <a:ln w="28575" cap="sq" cmpd="sng" algn="ctr">
            <a:solidFill>
              <a:srgbClr val="E49458"/>
            </a:solidFill>
            <a:prstDash val="solid"/>
          </a:ln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rgbClr val="E49458">
                <a:tint val="100000"/>
                <a:shade val="100000"/>
                <a:hueMod val="100000"/>
                <a:satMod val="100000"/>
              </a:srgbClr>
            </a:contourClr>
          </a:sp3d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7643834" y="-15949"/>
            <a:ext cx="1500166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643834" y="285728"/>
            <a:ext cx="1214446" cy="6286546"/>
          </a:xfrm>
          <a:noFill/>
        </p:spPr>
        <p:txBody>
          <a:bodyPr vert="eaVert" anchor="b"/>
          <a:lstStyle>
            <a:lvl1pPr algn="ctr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571481"/>
            <a:ext cx="7115196" cy="5715044"/>
          </a:xfrm>
        </p:spPr>
        <p:txBody>
          <a:bodyPr vert="eaVer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2017-09-20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0" y="1"/>
            <a:ext cx="285720" cy="685800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SzPct val="70000"/>
              <a:buFont typeface="Wingdings"/>
              <a:buChar char=""/>
              <a:defRPr/>
            </a:lvl1pPr>
            <a:lvl2pPr>
              <a:buSzPct val="120000"/>
              <a:defRPr/>
            </a:lvl2pPr>
            <a:lvl3pPr>
              <a:buSzPct val="120000"/>
              <a:defRPr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2017-09-20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03475" y="285728"/>
            <a:ext cx="8554805" cy="939784"/>
          </a:xfrm>
        </p:spPr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9"/>
            <a:ext cx="456478" cy="6857999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071810"/>
            <a:ext cx="7715304" cy="1504952"/>
          </a:xfrm>
        </p:spPr>
        <p:txBody>
          <a:bodyPr anchor="ctr"/>
          <a:lstStyle>
            <a:lvl1pPr algn="l">
              <a:defRPr sz="4000" b="0" cap="all">
                <a:effectLst>
                  <a:outerShdw blurRad="44450" dist="25400" dir="2700000" algn="tl" rotWithShape="0">
                    <a:schemeClr val="bg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00034" y="4500570"/>
            <a:ext cx="7715304" cy="1643064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6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16" name="직선 연결선 15"/>
          <p:cNvCxnSpPr/>
          <p:nvPr/>
        </p:nvCxnSpPr>
        <p:spPr>
          <a:xfrm>
            <a:off x="500034" y="4429132"/>
            <a:ext cx="7715304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날짜 개체 틀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2017-09-20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0" y="285728"/>
            <a:ext cx="9144032" cy="114301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 bwMode="invGray">
          <a:xfrm>
            <a:off x="785782" y="1643050"/>
            <a:ext cx="3786218" cy="4429156"/>
          </a:xfrm>
          <a:prstGeom prst="roundRect">
            <a:avLst>
              <a:gd name="adj" fmla="val 5345"/>
            </a:avLst>
          </a:prstGeom>
          <a:solidFill>
            <a:schemeClr val="tx2">
              <a:tint val="50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 bwMode="invGray">
          <a:xfrm>
            <a:off x="4714876" y="1643050"/>
            <a:ext cx="3785616" cy="4429156"/>
          </a:xfrm>
          <a:prstGeom prst="roundRect">
            <a:avLst>
              <a:gd name="adj" fmla="val 6980"/>
            </a:avLst>
          </a:prstGeom>
          <a:solidFill>
            <a:schemeClr val="tx2">
              <a:tint val="75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2017-09-20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2017-09-20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0" name="내용 개체 틀 9"/>
          <p:cNvSpPr>
            <a:spLocks noGrp="1"/>
          </p:cNvSpPr>
          <p:nvPr>
            <p:ph sz="half" idx="2"/>
          </p:nvPr>
        </p:nvSpPr>
        <p:spPr bwMode="invGray">
          <a:xfrm>
            <a:off x="500038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1">
                  <a:shade val="75000"/>
                  <a:alpha val="50000"/>
                </a:schemeClr>
              </a:gs>
              <a:gs pos="100000">
                <a:schemeClr val="accent1">
                  <a:shade val="75000"/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 bwMode="ltGray">
          <a:xfrm>
            <a:off x="500038" y="5429264"/>
            <a:ext cx="4005072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2" name="내용 개체 틀 11"/>
          <p:cNvSpPr>
            <a:spLocks noGrp="1"/>
          </p:cNvSpPr>
          <p:nvPr>
            <p:ph sz="half" idx="4"/>
          </p:nvPr>
        </p:nvSpPr>
        <p:spPr bwMode="invGray">
          <a:xfrm>
            <a:off x="4716932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2">
                  <a:shade val="75000"/>
                  <a:alpha val="50000"/>
                </a:schemeClr>
              </a:gs>
              <a:gs pos="100000">
                <a:schemeClr val="accent2"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 bwMode="ltGray">
          <a:xfrm>
            <a:off x="4714876" y="5429264"/>
            <a:ext cx="4000528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8859915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186766" cy="1143000"/>
          </a:xfrm>
        </p:spPr>
        <p:txBody>
          <a:bodyPr/>
          <a:lstStyle>
            <a:lvl1pPr algn="l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2017-09-20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2017-09-20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 bwMode="invGray">
          <a:xfrm>
            <a:off x="285720" y="263808"/>
            <a:ext cx="8858280" cy="664862"/>
          </a:xfrm>
          <a:prstGeom prst="rect">
            <a:avLst/>
          </a:prstGeom>
          <a:solidFill>
            <a:schemeClr val="tx1">
              <a:tint val="95000"/>
              <a:alpha val="69804"/>
            </a:scheme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 bwMode="invGray">
          <a:xfrm>
            <a:off x="500034" y="285728"/>
            <a:ext cx="8143932" cy="642942"/>
          </a:xfrm>
          <a:noFill/>
        </p:spPr>
        <p:txBody>
          <a:bodyPr anchor="b">
            <a:noAutofit/>
          </a:bodyPr>
          <a:lstStyle>
            <a:lvl1pPr algn="l">
              <a:defRPr sz="2800" b="1">
                <a:ln w="9525" cmpd="sng">
                  <a:noFill/>
                </a:ln>
                <a:solidFill>
                  <a:schemeClr val="bg1"/>
                </a:solidFill>
                <a:effectLst>
                  <a:outerShdw blurRad="44450" dist="25400" dir="2700000" algn="tl" rotWithShape="0">
                    <a:schemeClr val="tx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1006230"/>
            <a:ext cx="2214578" cy="535172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2017-09-20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5" name="내용 개체 틀 14"/>
          <p:cNvSpPr>
            <a:spLocks noGrp="1"/>
          </p:cNvSpPr>
          <p:nvPr>
            <p:ph sz="quarter" idx="1"/>
          </p:nvPr>
        </p:nvSpPr>
        <p:spPr>
          <a:xfrm>
            <a:off x="2786064" y="1000108"/>
            <a:ext cx="5857875" cy="5357830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3571876"/>
            <a:ext cx="9144000" cy="3286126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571876"/>
            <a:ext cx="3286148" cy="113824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4714884"/>
            <a:ext cx="3286148" cy="114300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2017-09-20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572272"/>
            <a:ext cx="2895600" cy="29775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8" name="그림 개체 틀 7"/>
          <p:cNvSpPr>
            <a:spLocks noGrp="1"/>
          </p:cNvSpPr>
          <p:nvPr>
            <p:ph type="pic" idx="1"/>
          </p:nvPr>
        </p:nvSpPr>
        <p:spPr>
          <a:xfrm>
            <a:off x="4000496" y="1071546"/>
            <a:ext cx="4214842" cy="4714908"/>
          </a:xfrm>
          <a:solidFill>
            <a:schemeClr val="tx2"/>
          </a:solidFill>
          <a:ln w="152400" cap="rnd">
            <a:solidFill>
              <a:srgbClr val="FFFFFF"/>
            </a:solidFill>
            <a:round/>
          </a:ln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scene3d>
            <a:camera prst="orthographicFront"/>
            <a:lightRig rig="twoPt" dir="t">
              <a:rot lat="0" lon="0" rev="10800000"/>
            </a:lightRig>
          </a:scene3d>
          <a:sp3d contourW="6350">
            <a:bevelT w="50800" h="16510"/>
            <a:contourClr>
              <a:srgbClr val="C0C0C0"/>
            </a:contourClr>
          </a:sp3d>
        </p:spPr>
        <p:txBody>
          <a:bodyPr/>
          <a:lstStyle>
            <a:lvl1pPr marL="0" indent="0">
              <a:buNone/>
              <a:defRPr sz="3200">
                <a:solidFill>
                  <a:schemeClr val="tx2">
                    <a:tint val="10000"/>
                  </a:schemeClr>
                </a:solidFill>
                <a:effectLst>
                  <a:outerShdw blurRad="50800" dist="50800" dir="5400000" algn="tl" rotWithShape="0">
                    <a:srgbClr val="000000">
                      <a:alpha val="58000"/>
                    </a:srgbClr>
                  </a:outerShdw>
                </a:effectLst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/>
          <p:cNvSpPr/>
          <p:nvPr/>
        </p:nvSpPr>
        <p:spPr>
          <a:xfrm>
            <a:off x="0" y="6572272"/>
            <a:ext cx="9144000" cy="285728"/>
          </a:xfrm>
          <a:prstGeom prst="rect">
            <a:avLst/>
          </a:prstGeom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0" y="2380"/>
            <a:ext cx="9144000" cy="283348"/>
          </a:xfrm>
          <a:prstGeom prst="rect">
            <a:avLst/>
          </a:prstGeom>
          <a:solidFill>
            <a:schemeClr val="accent4"/>
          </a:solidFill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12353" y="274638"/>
            <a:ext cx="8545927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14C8DC20-EE93-488D-AE35-1C7F2FB45EFA}" type="datetimeFigureOut">
              <a:rPr lang="ko-KR" altLang="en-US" smtClean="0"/>
              <a:t>2017-09-20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572272"/>
            <a:ext cx="2895600" cy="285752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1" hangingPunct="1">
        <a:spcBef>
          <a:spcPct val="0"/>
        </a:spcBef>
        <a:buNone/>
        <a:defRPr kumimoji="0" sz="4400" b="0" kern="1200" spc="100" dirty="0">
          <a:ln w="18000">
            <a:noFill/>
            <a:prstDash val="solid"/>
          </a:ln>
          <a:solidFill>
            <a:schemeClr val="tx1"/>
          </a:solidFill>
          <a:effectLst>
            <a:outerShdw blurRad="44450" dist="25400" dir="2700000" algn="tl" rotWithShape="0">
              <a:schemeClr val="bg1">
                <a:alpha val="51000"/>
              </a:schemeClr>
            </a:outerShdw>
          </a:effectLst>
          <a:latin typeface="+mj-lt"/>
          <a:ea typeface="+mj-ea"/>
          <a:cs typeface="+mj-cs"/>
        </a:defRPr>
      </a:lvl1pPr>
      <a:lvl2pPr eaLnBrk="1" latinLnBrk="1" hangingPunct="1">
        <a:defRPr kumimoji="0">
          <a:solidFill>
            <a:schemeClr val="tx2"/>
          </a:solidFill>
        </a:defRPr>
      </a:lvl2pPr>
      <a:lvl3pPr eaLnBrk="1" latinLnBrk="1" hangingPunct="1">
        <a:defRPr kumimoji="0">
          <a:solidFill>
            <a:schemeClr val="tx2"/>
          </a:solidFill>
        </a:defRPr>
      </a:lvl3pPr>
      <a:lvl4pPr eaLnBrk="1" latinLnBrk="1" hangingPunct="1">
        <a:defRPr kumimoji="0">
          <a:solidFill>
            <a:schemeClr val="tx2"/>
          </a:solidFill>
        </a:defRPr>
      </a:lvl4pPr>
      <a:lvl5pPr eaLnBrk="1" latinLnBrk="1" hangingPunct="1">
        <a:defRPr kumimoji="0">
          <a:solidFill>
            <a:schemeClr val="tx2"/>
          </a:solidFill>
        </a:defRPr>
      </a:lvl5pPr>
      <a:lvl6pPr eaLnBrk="1" latinLnBrk="1" hangingPunct="1">
        <a:defRPr kumimoji="0">
          <a:solidFill>
            <a:schemeClr val="tx2"/>
          </a:solidFill>
        </a:defRPr>
      </a:lvl6pPr>
      <a:lvl7pPr eaLnBrk="1" latinLnBrk="1" hangingPunct="1">
        <a:defRPr kumimoji="0">
          <a:solidFill>
            <a:schemeClr val="tx2"/>
          </a:solidFill>
        </a:defRPr>
      </a:lvl7pPr>
      <a:lvl8pPr eaLnBrk="1" latinLnBrk="1" hangingPunct="1">
        <a:defRPr kumimoji="0">
          <a:solidFill>
            <a:schemeClr val="tx2"/>
          </a:solidFill>
        </a:defRPr>
      </a:lvl8pPr>
      <a:lvl9pPr eaLnBrk="1" latinLnBrk="1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1" hangingPunct="1">
        <a:spcBef>
          <a:spcPct val="20000"/>
        </a:spcBef>
        <a:buFont typeface="Arial"/>
        <a:buChar char="•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5400" dirty="0" smtClean="0"/>
              <a:t>VATS Conference</a:t>
            </a:r>
            <a:endParaRPr lang="ko-KR" altLang="en-US" sz="54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85786" y="3786190"/>
            <a:ext cx="7500990" cy="1947066"/>
          </a:xfrm>
        </p:spPr>
        <p:txBody>
          <a:bodyPr>
            <a:normAutofit/>
          </a:bodyPr>
          <a:lstStyle/>
          <a:p>
            <a:r>
              <a:rPr lang="en-US" altLang="ko-KR" sz="2800" dirty="0" smtClean="0"/>
              <a:t>2017.09.21.</a:t>
            </a:r>
            <a:endParaRPr lang="en-US" altLang="ko-KR" sz="2800" dirty="0" smtClean="0"/>
          </a:p>
          <a:p>
            <a:endParaRPr lang="en-US" altLang="ko-KR" sz="1000" dirty="0" smtClean="0"/>
          </a:p>
          <a:p>
            <a:endParaRPr lang="en-US" altLang="ko-KR" sz="1000" dirty="0" smtClean="0"/>
          </a:p>
          <a:p>
            <a:r>
              <a:rPr lang="en-US" altLang="ko-KR" dirty="0" smtClean="0"/>
              <a:t>Department of pathology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59639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79"/>
            <a:ext cx="9144000" cy="6884895"/>
          </a:xfr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38691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58566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51"/>
            <a:ext cx="9144000" cy="6884895"/>
          </a:xfr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48714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ko-KR" dirty="0" smtClean="0">
                <a:effectLst/>
              </a:rPr>
              <a:t>이</a:t>
            </a:r>
            <a:r>
              <a:rPr lang="en-US" altLang="ko-KR" dirty="0" smtClean="0">
                <a:effectLst/>
              </a:rPr>
              <a:t>O</a:t>
            </a:r>
            <a:r>
              <a:rPr lang="ko-KR" altLang="ko-KR" dirty="0" smtClean="0">
                <a:effectLst/>
              </a:rPr>
              <a:t>자 </a:t>
            </a:r>
            <a:r>
              <a:rPr lang="en-US" altLang="ko-KR" dirty="0">
                <a:effectLst/>
              </a:rPr>
              <a:t>8387504 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85786" y="3786190"/>
            <a:ext cx="7500990" cy="1443010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SS17-17820</a:t>
            </a:r>
            <a:endParaRPr lang="en-US" altLang="ko-KR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21552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 descr="\\10.10.10.224\Data\2017\Gross\SS17-17820\SS17-17820^2017_03_28_08_44_51^^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00" y="428666"/>
            <a:ext cx="9001000" cy="6000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61106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17"/>
            <a:ext cx="9144000" cy="6884895"/>
          </a:xfr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53845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24096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210837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003066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5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ko-KR" altLang="ko-KR" sz="3200" dirty="0" smtClean="0">
                <a:effectLst/>
              </a:rPr>
              <a:t>조</a:t>
            </a:r>
            <a:r>
              <a:rPr lang="en-US" altLang="ko-KR" sz="3200" dirty="0" smtClean="0">
                <a:effectLst/>
              </a:rPr>
              <a:t>O</a:t>
            </a:r>
            <a:r>
              <a:rPr lang="ko-KR" altLang="ko-KR" sz="3200" dirty="0" err="1" smtClean="0">
                <a:effectLst/>
              </a:rPr>
              <a:t>희</a:t>
            </a:r>
            <a:r>
              <a:rPr lang="en-US" altLang="ko-KR" sz="3200" dirty="0" smtClean="0">
                <a:effectLst/>
              </a:rPr>
              <a:t> </a:t>
            </a:r>
            <a:r>
              <a:rPr lang="en-US" altLang="ko-KR" sz="3200" dirty="0">
                <a:effectLst/>
              </a:rPr>
              <a:t>8356206 </a:t>
            </a:r>
            <a:endParaRPr lang="ko-KR" altLang="en-US" sz="30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 smtClean="0"/>
              <a:t>SS17-33654</a:t>
            </a:r>
            <a:endParaRPr lang="en-US" altLang="ko-KR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79221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050" name="Picture 2" descr="\\10.10.10.224\Data\2017\Gross\SS17-33654\SS17-33654^2017_06_13_08_41_50^^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20688"/>
            <a:ext cx="8928992" cy="5952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65890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고구려 벽화">
  <a:themeElements>
    <a:clrScheme name="고려청자">
      <a:dk1>
        <a:sysClr val="windowText" lastClr="000000"/>
      </a:dk1>
      <a:lt1>
        <a:sysClr val="window" lastClr="FFFFFF"/>
      </a:lt1>
      <a:dk2>
        <a:srgbClr val="005466"/>
      </a:dk2>
      <a:lt2>
        <a:srgbClr val="D9F3F4"/>
      </a:lt2>
      <a:accent1>
        <a:srgbClr val="3F949A"/>
      </a:accent1>
      <a:accent2>
        <a:srgbClr val="4764B0"/>
      </a:accent2>
      <a:accent3>
        <a:srgbClr val="4FADD1"/>
      </a:accent3>
      <a:accent4>
        <a:srgbClr val="85B692"/>
      </a:accent4>
      <a:accent5>
        <a:srgbClr val="6B94E2"/>
      </a:accent5>
      <a:accent6>
        <a:srgbClr val="819BAB"/>
      </a:accent6>
      <a:hlink>
        <a:srgbClr val="7C0808"/>
      </a:hlink>
      <a:folHlink>
        <a:srgbClr val="0D356F"/>
      </a:folHlink>
    </a:clrScheme>
    <a:fontScheme name="사용자 지정 2">
      <a:majorFont>
        <a:latin typeface="Calibri"/>
        <a:ea typeface="맑은 고딕"/>
        <a:cs typeface=""/>
      </a:majorFont>
      <a:minorFont>
        <a:latin typeface="Calibri"/>
        <a:ea typeface="맑은 고딕"/>
        <a:cs typeface=""/>
      </a:minorFont>
    </a:fontScheme>
    <a:fmtScheme name="고구려 벽화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18000">
              <a:schemeClr val="phClr">
                <a:tint val="20000"/>
                <a:shade val="100000"/>
                <a:hueMod val="100000"/>
                <a:satMod val="100000"/>
              </a:schemeClr>
            </a:gs>
            <a:gs pos="87000">
              <a:schemeClr val="phClr">
                <a:tint val="100000"/>
                <a:shade val="100000"/>
                <a:hueMod val="100000"/>
                <a:satMod val="100000"/>
              </a:schemeClr>
            </a:gs>
          </a:gsLst>
          <a:lin ang="2700000" scaled="1"/>
        </a:gra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100000">
              <a:schemeClr val="phClr">
                <a:tint val="100000"/>
                <a:shade val="95000"/>
                <a:hueMod val="100000"/>
                <a:satMod val="100000"/>
              </a:schemeClr>
            </a:gs>
          </a:gsLst>
          <a:lin ang="0" scaled="1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dir="5400000" algn="tl">
              <a:srgbClr val="EBE9ED">
                <a:alpha val="0"/>
              </a:srgbClr>
            </a:outerShdw>
          </a:effectLst>
        </a:effectStyle>
        <a:effectStyle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101600" dist="76200" dir="2700000" algn="bl">
              <a:srgbClr val="000000">
                <a:alpha val="30588"/>
              </a:srgbClr>
            </a:outerShdw>
          </a:effectLst>
          <a:scene3d>
            <a:camera prst="orthographicFront" fov="0">
              <a:rot lat="0" lon="0" rev="0"/>
            </a:camera>
            <a:lightRig rig="chilly" dir="t">
              <a:rot lat="0" lon="0" rev="4200000"/>
            </a:lightRig>
          </a:scene3d>
          <a:sp3d contourW="25400" prstMaterial="matte">
            <a:bevelT h="88900"/>
            <a:contourClr>
              <a:srgbClr val="FFFFFF">
                <a:alpha val="0"/>
              </a:srgb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60000">
              <a:schemeClr val="phClr">
                <a:tint val="100000"/>
                <a:shade val="55000"/>
                <a:hueMod val="100000"/>
                <a:satMod val="100000"/>
              </a:schemeClr>
            </a:gs>
          </a:gsLst>
          <a:path path="circle">
            <a:fillToRect l="50000" t="90000" r="50000" b="10000"/>
          </a:path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3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세브란스 테마</Template>
  <TotalTime>6069</TotalTime>
  <Words>17</Words>
  <Application>Microsoft Office PowerPoint</Application>
  <PresentationFormat>화면 슬라이드 쇼(4:3)</PresentationFormat>
  <Paragraphs>9</Paragraphs>
  <Slides>12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HeadingPairs>
  <TitlesOfParts>
    <vt:vector size="13" baseType="lpstr">
      <vt:lpstr>고구려 벽화</vt:lpstr>
      <vt:lpstr>VATS Conference</vt:lpstr>
      <vt:lpstr>이O자 8387504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조O희 8356206 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연세의료원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Lung Cancer Conference</dc:title>
  <dc:creator>JTAEK0517@yuhs.ac</dc:creator>
  <cp:lastModifiedBy>shimhs</cp:lastModifiedBy>
  <cp:revision>270</cp:revision>
  <dcterms:created xsi:type="dcterms:W3CDTF">2014-11-24T02:54:45Z</dcterms:created>
  <dcterms:modified xsi:type="dcterms:W3CDTF">2017-09-20T10:10:31Z</dcterms:modified>
</cp:coreProperties>
</file>