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9" r:id="rId10"/>
    <p:sldId id="265" r:id="rId11"/>
    <p:sldId id="266" r:id="rId12"/>
    <p:sldId id="267" r:id="rId13"/>
    <p:sldId id="282" r:id="rId14"/>
    <p:sldId id="283" r:id="rId15"/>
    <p:sldId id="284" r:id="rId16"/>
    <p:sldId id="268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63" r:id="rId30"/>
  </p:sldIdLst>
  <p:sldSz cx="9144000" cy="6858000" type="screen4x3"/>
  <p:notesSz cx="6858000" cy="9144000"/>
  <p:photoAlbum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07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95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0165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2402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38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41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8543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2957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726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900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4148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9A325-2D04-4327-B0A2-E1192754EAC6}" type="datetimeFigureOut">
              <a:rPr lang="ko-KR" altLang="en-US" smtClean="0"/>
              <a:t>2015-04-22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14407-9D8D-4450-BCBF-FE7734A922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0824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2.wdp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microsoft.com/office/2007/relationships/hdphoto" Target="../media/hdphoto6.wdp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2800" dirty="0" smtClean="0"/>
              <a:t>배</a:t>
            </a:r>
            <a:r>
              <a:rPr lang="en-US" altLang="ko-KR" sz="2800" dirty="0" smtClean="0"/>
              <a:t>0</a:t>
            </a:r>
            <a:r>
              <a:rPr lang="ko-KR" altLang="en-US" sz="2800" dirty="0" smtClean="0"/>
              <a:t>자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>SS09-32xx4, SS09-3**07</a:t>
            </a:r>
            <a:br>
              <a:rPr lang="en-US" altLang="ko-KR" sz="2800" dirty="0" smtClean="0"/>
            </a:br>
            <a:r>
              <a:rPr lang="en-US" altLang="ko-KR" sz="2800" dirty="0" smtClean="0"/>
              <a:t>RLL </a:t>
            </a:r>
            <a:r>
              <a:rPr lang="en-US" altLang="ko-KR" sz="2800" dirty="0" err="1" smtClean="0"/>
              <a:t>segmentectomy</a:t>
            </a:r>
            <a:endParaRPr lang="ko-KR" altLang="en-US" sz="28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7513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83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2270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85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551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86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7742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5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016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0" y="6571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44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87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55576" y="188640"/>
            <a:ext cx="1301895" cy="369332"/>
          </a:xfrm>
          <a:prstGeom prst="rect">
            <a:avLst/>
          </a:prstGeom>
          <a:solidFill>
            <a:srgbClr val="C0504D">
              <a:alpha val="50196"/>
            </a:srgbClr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00FF00"/>
                </a:solidFill>
              </a:rPr>
              <a:t>Congo red</a:t>
            </a:r>
            <a:endParaRPr lang="ko-KR" altLang="en-US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159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2800" dirty="0" smtClean="0"/>
              <a:t>김</a:t>
            </a:r>
            <a:r>
              <a:rPr lang="en-US" altLang="ko-KR" sz="2800" dirty="0" smtClean="0"/>
              <a:t>0</a:t>
            </a:r>
            <a:r>
              <a:rPr lang="ko-KR" altLang="en-US" sz="2800" dirty="0" err="1" smtClean="0"/>
              <a:t>규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>SS14-0**27, SS14-09**2 RLL wedge resection</a:t>
            </a:r>
            <a:br>
              <a:rPr lang="en-US" altLang="ko-KR" sz="2800" dirty="0" smtClean="0"/>
            </a:br>
            <a:r>
              <a:rPr lang="en-US" altLang="ko-KR" sz="2800" dirty="0" smtClean="0"/>
              <a:t>SS13-16160, LLL, TBLB</a:t>
            </a:r>
            <a:endParaRPr lang="ko-KR" altLang="en-US" sz="28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8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88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8730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89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935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71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0656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90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1611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91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0423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9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8628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600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784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601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11228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95"/>
          <p:cNvPicPr>
            <a:picLocks noGrp="1" noChangeAspect="1"/>
          </p:cNvPicPr>
          <p:nvPr isPhoto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636912"/>
            <a:ext cx="4781667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그림 2" descr="Image_6596"/>
          <p:cNvPicPr>
            <a:picLocks noGrp="1" noChangeAspect="1"/>
          </p:cNvPicPr>
          <p:nvPr isPhoto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066655"/>
            <a:ext cx="4781667" cy="36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6033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97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3855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98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523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9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671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898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73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699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72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9870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74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0832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7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55576" y="188640"/>
            <a:ext cx="1301895" cy="369332"/>
          </a:xfrm>
          <a:prstGeom prst="rect">
            <a:avLst/>
          </a:prstGeom>
          <a:solidFill>
            <a:srgbClr val="C0504D">
              <a:alpha val="50196"/>
            </a:srgbClr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00FF00"/>
                </a:solidFill>
              </a:rPr>
              <a:t>Congo red</a:t>
            </a:r>
            <a:endParaRPr lang="ko-KR" altLang="en-US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56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7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55576" y="188640"/>
            <a:ext cx="1301895" cy="369332"/>
          </a:xfrm>
          <a:prstGeom prst="rect">
            <a:avLst/>
          </a:prstGeom>
          <a:solidFill>
            <a:srgbClr val="C0504D">
              <a:alpha val="50196"/>
            </a:srgbClr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00FF00"/>
                </a:solidFill>
              </a:rPr>
              <a:t>Congo red</a:t>
            </a:r>
            <a:endParaRPr lang="ko-KR" altLang="en-US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26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6577"/>
          <p:cNvPicPr>
            <a:picLocks noGrp="1" noChangeAspect="1"/>
          </p:cNvPicPr>
          <p:nvPr isPhoto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620848"/>
            <a:ext cx="3825333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그림 2" descr="Image_6578"/>
          <p:cNvPicPr>
            <a:picLocks noGrp="1" noChangeAspect="1"/>
          </p:cNvPicPr>
          <p:nvPr isPhoto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59" y="2060848"/>
            <a:ext cx="3825333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그림 3" descr="Image_6579"/>
          <p:cNvPicPr>
            <a:picLocks noGrp="1" noChangeAspect="1"/>
          </p:cNvPicPr>
          <p:nvPr isPhoto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717032"/>
            <a:ext cx="3825333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5531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ko-KR" altLang="en-US" dirty="0" smtClean="0"/>
              <a:t>강</a:t>
            </a:r>
            <a:r>
              <a:rPr lang="en-US" altLang="ko-KR" dirty="0" smtClean="0"/>
              <a:t>0</a:t>
            </a:r>
            <a:r>
              <a:rPr lang="ko-KR" altLang="en-US" dirty="0" err="1" smtClean="0"/>
              <a:t>림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SS11-2**83, </a:t>
            </a:r>
            <a:r>
              <a:rPr lang="en-US" altLang="ko-KR" dirty="0" err="1" smtClean="0"/>
              <a:t>FOBx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592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15</Words>
  <Application>Microsoft Office PowerPoint</Application>
  <PresentationFormat>화면 슬라이드 쇼(4:3)</PresentationFormat>
  <Paragraphs>6</Paragraphs>
  <Slides>29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Office 테마</vt:lpstr>
      <vt:lpstr>배0자 SS09-32xx4, SS09-3**07 RLL segmentectomy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강0림 SS11-2**83, FOBx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김0규 SS14-0**27, SS14-09**2 RLL wedge resection SS13-16160, LLL, TBLB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배0자 SS09-32xx4, SS09-3**07 RLL segmentectomy</dc:title>
  <dc:creator>차윤진(병리학교실)</dc:creator>
  <cp:lastModifiedBy>yudp3024</cp:lastModifiedBy>
  <cp:revision>3</cp:revision>
  <dcterms:created xsi:type="dcterms:W3CDTF">2015-04-20T06:41:02Z</dcterms:created>
  <dcterms:modified xsi:type="dcterms:W3CDTF">2015-04-22T05:48:53Z</dcterms:modified>
</cp:coreProperties>
</file>