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470" r:id="rId3"/>
    <p:sldId id="480" r:id="rId4"/>
    <p:sldId id="473" r:id="rId5"/>
    <p:sldId id="474" r:id="rId6"/>
    <p:sldId id="475" r:id="rId7"/>
    <p:sldId id="476" r:id="rId8"/>
    <p:sldId id="477" r:id="rId9"/>
    <p:sldId id="478" r:id="rId10"/>
    <p:sldId id="479" r:id="rId11"/>
    <p:sldId id="481" r:id="rId12"/>
    <p:sldId id="454" r:id="rId13"/>
    <p:sldId id="462" r:id="rId14"/>
    <p:sldId id="464" r:id="rId15"/>
    <p:sldId id="465" r:id="rId16"/>
    <p:sldId id="466" r:id="rId17"/>
    <p:sldId id="257" r:id="rId18"/>
    <p:sldId id="467" r:id="rId19"/>
    <p:sldId id="471" r:id="rId20"/>
    <p:sldId id="472" r:id="rId21"/>
    <p:sldId id="468" r:id="rId22"/>
    <p:sldId id="482" r:id="rId23"/>
    <p:sldId id="483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98" autoAdjust="0"/>
  </p:normalViewPr>
  <p:slideViewPr>
    <p:cSldViewPr>
      <p:cViewPr>
        <p:scale>
          <a:sx n="100" d="100"/>
          <a:sy n="100" d="100"/>
        </p:scale>
        <p:origin x="-1944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VATS Conference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2017.10.19</a:t>
            </a:r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152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Bx. </a:t>
            </a:r>
            <a:r>
              <a:rPr lang="en-US" altLang="ko-KR" dirty="0" smtClean="0"/>
              <a:t>SS17-53049</a:t>
            </a:r>
          </a:p>
          <a:p>
            <a:r>
              <a:rPr lang="en-US" altLang="ko-KR" dirty="0" smtClean="0"/>
              <a:t>EGFR: wild type</a:t>
            </a:r>
          </a:p>
          <a:p>
            <a:r>
              <a:rPr lang="en-US" altLang="ko-KR" dirty="0" smtClean="0"/>
              <a:t>ALK IHC: negative</a:t>
            </a:r>
          </a:p>
          <a:p>
            <a:r>
              <a:rPr lang="en-US" altLang="ko-KR" dirty="0" smtClean="0"/>
              <a:t>ROS1 IHC: positive (H score=300)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698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ko-KR" dirty="0">
                <a:effectLst/>
              </a:rPr>
              <a:t>최</a:t>
            </a:r>
            <a:r>
              <a:rPr lang="en-US" altLang="ko-KR" dirty="0">
                <a:effectLst/>
              </a:rPr>
              <a:t> O</a:t>
            </a:r>
            <a:r>
              <a:rPr lang="ko-KR" altLang="ko-KR" dirty="0">
                <a:effectLst/>
              </a:rPr>
              <a:t>순</a:t>
            </a:r>
            <a:r>
              <a:rPr lang="en-US" altLang="ko-KR" dirty="0">
                <a:effectLst/>
              </a:rPr>
              <a:t> 2803071 M/76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443010"/>
          </a:xfrm>
        </p:spPr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55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522007" y="631309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2.2cm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8218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233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522007" y="631309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0.3cm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2169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4637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ko-KR" sz="3200" dirty="0">
                <a:effectLst/>
              </a:rPr>
              <a:t>이</a:t>
            </a:r>
            <a:r>
              <a:rPr lang="en-US" altLang="ko-KR" sz="3200" dirty="0">
                <a:effectLst/>
              </a:rPr>
              <a:t>O</a:t>
            </a:r>
            <a:r>
              <a:rPr lang="ko-KR" altLang="ko-KR" sz="3200" dirty="0">
                <a:effectLst/>
              </a:rPr>
              <a:t>애</a:t>
            </a:r>
            <a:r>
              <a:rPr lang="en-US" altLang="ko-KR" sz="3200" dirty="0">
                <a:effectLst/>
              </a:rPr>
              <a:t> 3172552 F/58 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8052897" y="6343074"/>
            <a:ext cx="758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1.4cm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8633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55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ko-KR" sz="3200" dirty="0">
                <a:effectLst/>
              </a:rPr>
              <a:t>서</a:t>
            </a:r>
            <a:r>
              <a:rPr lang="en-US" altLang="ko-KR" sz="3200" dirty="0">
                <a:effectLst/>
              </a:rPr>
              <a:t>O</a:t>
            </a:r>
            <a:r>
              <a:rPr lang="ko-KR" altLang="ko-KR" sz="3200" dirty="0">
                <a:effectLst/>
              </a:rPr>
              <a:t>순</a:t>
            </a:r>
            <a:r>
              <a:rPr lang="en-US" altLang="ko-KR" sz="3200" dirty="0">
                <a:effectLst/>
              </a:rPr>
              <a:t> 3711149 F/62 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592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" y="0"/>
            <a:ext cx="9133731" cy="6877163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510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964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EGFR: L858R mutant</a:t>
            </a:r>
          </a:p>
          <a:p>
            <a:r>
              <a:rPr lang="en-US" altLang="ko-KR" dirty="0" smtClean="0"/>
              <a:t>ALK IHC: negative</a:t>
            </a:r>
          </a:p>
          <a:p>
            <a:r>
              <a:rPr lang="en-US" altLang="ko-KR" dirty="0" smtClean="0"/>
              <a:t>ROS1 IHC: H-score=70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404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15716" y="69032"/>
            <a:ext cx="5112568" cy="319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15716" y="3284949"/>
            <a:ext cx="5112568" cy="325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720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\\10.10.10.224\Data\2017\Gross\SS17-56895\SS17-56895^2017_09_20_11_13_01^^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" y="548680"/>
            <a:ext cx="9108504" cy="607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22007" y="631309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2.5cm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644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729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72" y="0"/>
            <a:ext cx="9150871" cy="6890068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116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" y="4564"/>
            <a:ext cx="9142487" cy="6883756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3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4" y="0"/>
            <a:ext cx="9158883" cy="6896101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4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9677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64" y="0"/>
            <a:ext cx="9119567" cy="6866498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9834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6145</TotalTime>
  <Words>56</Words>
  <Application>Microsoft Office PowerPoint</Application>
  <PresentationFormat>화면 슬라이드 쇼(4:3)</PresentationFormat>
  <Paragraphs>19</Paragraphs>
  <Slides>23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고구려 벽화</vt:lpstr>
      <vt:lpstr>VATS Conference</vt:lpstr>
      <vt:lpstr>서O순 3711149 F/62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최 O순 2803071 M/76 </vt:lpstr>
      <vt:lpstr>PowerPoint 프레젠테이션</vt:lpstr>
      <vt:lpstr>PowerPoint 프레젠테이션</vt:lpstr>
      <vt:lpstr>PowerPoint 프레젠테이션</vt:lpstr>
      <vt:lpstr>PowerPoint 프레젠테이션</vt:lpstr>
      <vt:lpstr>이O애 3172552 F/58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Cancer Conference</dc:title>
  <dc:creator>JTAEK0517@yuhs.ac</dc:creator>
  <cp:lastModifiedBy>shimhs</cp:lastModifiedBy>
  <cp:revision>278</cp:revision>
  <dcterms:created xsi:type="dcterms:W3CDTF">2014-11-24T02:54:45Z</dcterms:created>
  <dcterms:modified xsi:type="dcterms:W3CDTF">2017-10-18T04:12:44Z</dcterms:modified>
</cp:coreProperties>
</file>