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8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36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27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24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9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86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343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894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505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623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19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70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166E1-8C09-494C-86CB-11225B99D7CA}" type="datetimeFigureOut">
              <a:rPr lang="ko-KR" altLang="en-US" smtClean="0"/>
              <a:t>2012-11-21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CC6D8-493F-4FA9-9658-530E54F839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819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ko-KR" sz="3800" dirty="0" smtClean="0"/>
              <a:t>유</a:t>
            </a:r>
            <a:r>
              <a:rPr lang="en-US" altLang="ko-KR" sz="3800" dirty="0" smtClean="0"/>
              <a:t>O</a:t>
            </a:r>
            <a:r>
              <a:rPr lang="ko-KR" altLang="ko-KR" sz="3800" dirty="0" smtClean="0"/>
              <a:t>민</a:t>
            </a:r>
            <a:r>
              <a:rPr lang="en-US" altLang="ko-KR" sz="3800" dirty="0" smtClean="0"/>
              <a:t>, F/40, 2541109, </a:t>
            </a:r>
            <a:r>
              <a:rPr lang="en-US" altLang="ko-KR" sz="3800" dirty="0" err="1" smtClean="0"/>
              <a:t>Rt</a:t>
            </a:r>
            <a:r>
              <a:rPr lang="en-US" altLang="ko-KR" sz="3800" dirty="0" smtClean="0"/>
              <a:t> aortic arch</a:t>
            </a:r>
            <a:endParaRPr lang="ko-KR" altLang="en-US" sz="38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44824"/>
            <a:ext cx="5616624" cy="4498500"/>
          </a:xfrm>
        </p:spPr>
      </p:pic>
    </p:spTree>
    <p:extLst>
      <p:ext uri="{BB962C8B-B14F-4D97-AF65-F5344CB8AC3E}">
        <p14:creationId xmlns:p14="http://schemas.microsoft.com/office/powerpoint/2010/main" val="3701254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ko-KR" sz="3800" dirty="0" smtClean="0"/>
              <a:t>유</a:t>
            </a:r>
            <a:r>
              <a:rPr lang="en-US" altLang="ko-KR" sz="3800" dirty="0" smtClean="0"/>
              <a:t>O</a:t>
            </a:r>
            <a:r>
              <a:rPr lang="ko-KR" altLang="ko-KR" sz="3800" dirty="0" smtClean="0"/>
              <a:t>민</a:t>
            </a:r>
            <a:r>
              <a:rPr lang="en-US" altLang="ko-KR" sz="3800" dirty="0" smtClean="0"/>
              <a:t>, F/40, 2541109, </a:t>
            </a:r>
            <a:r>
              <a:rPr lang="en-US" altLang="ko-KR" sz="3800" dirty="0" err="1" smtClean="0"/>
              <a:t>Rt</a:t>
            </a:r>
            <a:r>
              <a:rPr lang="en-US" altLang="ko-KR" sz="3800" dirty="0" smtClean="0"/>
              <a:t> aortic arch</a:t>
            </a:r>
            <a:endParaRPr lang="ko-KR" altLang="en-US" sz="38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00808"/>
            <a:ext cx="5184576" cy="4711099"/>
          </a:xfrm>
        </p:spPr>
      </p:pic>
    </p:spTree>
    <p:extLst>
      <p:ext uri="{BB962C8B-B14F-4D97-AF65-F5344CB8AC3E}">
        <p14:creationId xmlns:p14="http://schemas.microsoft.com/office/powerpoint/2010/main" val="2963029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</Words>
  <Application>Microsoft Office PowerPoint</Application>
  <PresentationFormat>화면 슬라이드 쇼(4:3)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유O민, F/40, 2541109, Rt aortic arch</vt:lpstr>
      <vt:lpstr>유O민, F/40, 2541109, Rt aortic arch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유O민, F/40, 2541109, Rt aortic arch</dc:title>
  <dc:creator>임아영</dc:creator>
  <cp:lastModifiedBy>임아영</cp:lastModifiedBy>
  <cp:revision>1</cp:revision>
  <dcterms:created xsi:type="dcterms:W3CDTF">2012-11-21T13:27:46Z</dcterms:created>
  <dcterms:modified xsi:type="dcterms:W3CDTF">2012-11-21T13:33:18Z</dcterms:modified>
</cp:coreProperties>
</file>