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5" r:id="rId6"/>
    <p:sldId id="262" r:id="rId7"/>
    <p:sldId id="264" r:id="rId8"/>
    <p:sldId id="259" r:id="rId9"/>
    <p:sldId id="269" r:id="rId10"/>
    <p:sldId id="270" r:id="rId11"/>
    <p:sldId id="273" r:id="rId12"/>
    <p:sldId id="271" r:id="rId13"/>
    <p:sldId id="272" r:id="rId14"/>
    <p:sldId id="261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47C08-F531-4D04-987F-984F3C71D764}" type="datetimeFigureOut">
              <a:rPr lang="ko-KR" altLang="en-US" smtClean="0"/>
              <a:pPr/>
              <a:t>2012-09-21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E8D26-536E-48F4-A5FB-F56AC80A6A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Chest Conference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Department of Pathology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C:\Documents and Settings\hankh9121\바탕 화면\SS12-44586, hemosiderin 2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 descr="C:\Documents and Settings\hankh9121\바탕 화면\SS12-44586, hemosiderin 2 2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Right middle lobe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 descr="C:\Documents and Settings\hankh9121\바탕 화면\SS12-44586, ischemic necrosis and inflammation 1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Lung, right upper lobe: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Infarction with inflammation and fibrosis, accompanied with </a:t>
            </a:r>
          </a:p>
          <a:p>
            <a:pPr>
              <a:buNone/>
            </a:pP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bronchiectasia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and organizing pneumonia </a:t>
            </a:r>
          </a:p>
          <a:p>
            <a:pPr>
              <a:buNone/>
            </a:pP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Lung, right lower lobe: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Infarction with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hemosiderin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deposition</a:t>
            </a:r>
          </a:p>
          <a:p>
            <a:pPr>
              <a:buNone/>
            </a:pP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Lung, right middle lobe: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Infarction with inflammation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Lymph node, labeled upper lobar: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Focal infarction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Soft tissue, 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labeld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parietal pleura: </a:t>
            </a:r>
          </a:p>
          <a:p>
            <a:pPr>
              <a:buNone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Fibrosis with chronic inflammation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SS12-44586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7533829 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김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ko-KR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열 </a:t>
            </a:r>
            <a:r>
              <a:rPr lang="en-US" altLang="ko-K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M/31 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Right upper lobe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Ischemic necrosis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Documents and Settings\hankh9121\바탕 화면\SS12-44586, ischemic necrosis 2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Documents and Settings\hankh9121\바탕 화면\SS12-44586, ischemic necrosis 4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Congestion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C:\Documents and Settings\hankh9121\바탕 화면\SS12-44586, extravasated RBC 1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Inflammation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 descr="C:\Documents and Settings\hankh9121\바탕 화면\SS12-44586, inflammation 2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fibrosis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 descr="C:\Documents and Settings\hankh9121\바탕 화면\SS12-44586, fibrosis 1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77800"/>
            <a:ext cx="86360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Right lower lobe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33</Words>
  <Application>Microsoft Office PowerPoint</Application>
  <PresentationFormat>화면 슬라이드 쇼(4:3)</PresentationFormat>
  <Paragraphs>26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Chest Conference</vt:lpstr>
      <vt:lpstr>SS12-44586</vt:lpstr>
      <vt:lpstr>Right upper lobe</vt:lpstr>
      <vt:lpstr>Ischemic necrosis</vt:lpstr>
      <vt:lpstr>슬라이드 5</vt:lpstr>
      <vt:lpstr>Congestion</vt:lpstr>
      <vt:lpstr>Inflammation</vt:lpstr>
      <vt:lpstr>fibrosis</vt:lpstr>
      <vt:lpstr>Right lower lobe</vt:lpstr>
      <vt:lpstr>슬라이드 10</vt:lpstr>
      <vt:lpstr>슬라이드 11</vt:lpstr>
      <vt:lpstr>Right middle lobe</vt:lpstr>
      <vt:lpstr>슬라이드 13</vt:lpstr>
      <vt:lpstr>슬라이드 14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Conference</dc:title>
  <dc:creator>yudp3028</dc:creator>
  <cp:lastModifiedBy>sv537m3wds037</cp:lastModifiedBy>
  <cp:revision>9</cp:revision>
  <dcterms:created xsi:type="dcterms:W3CDTF">2012-09-20T01:22:08Z</dcterms:created>
  <dcterms:modified xsi:type="dcterms:W3CDTF">2012-09-20T22:26:18Z</dcterms:modified>
</cp:coreProperties>
</file>